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364" autoAdjust="0"/>
  </p:normalViewPr>
  <p:slideViewPr>
    <p:cSldViewPr snapToGrid="0">
      <p:cViewPr varScale="1">
        <p:scale>
          <a:sx n="75" d="100"/>
          <a:sy n="75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0A5EAE-45AF-42F8-8653-D72C14C1F63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8FED7-ACD0-4024-877C-1AFF5B41C08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878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….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923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Моят проект на практика само демонстрира възможността сами да направим приложение за отдалечен достъп. То няма много функции, като комерсиалните приложения, но пък е много по-леко.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могло даже да се вгради в други по-големи приложения.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807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изграждането на моето приложение съм разгледал възможностите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реализиране на отдалечен достъп.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Кодът за отдалечен достъп на Python се отнася до програма, написана на езика за програмиране Python, която позволява отдалечен достъп до компютър или сървър.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462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Има няколко начина за използване на Python за отдалечен достъп.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SSH: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Shell (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секюр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шел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е мрежов протокол, който позволява защитен отдалечен достъп до сървър или компютър. С Python можем да използваме библиотеката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Paramiko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 да установите SSH връзка.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Telnet: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друг мрежов протокол, който позволява отдалечен достъп до компютър или сървър. В Python можете да използвате библиотеката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Telnetlib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6006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Целта на софтуера за отдалечен достъп, понякога наричан още софтуер за отдалечен работен плот или софтуер за дистанционно управление, е да ви позволи да управлявате компютър отдалечено от друг компютър. Това може да бъде полезно, когато приятел или роднина, който не е толкова разбираем в компютъра, колкото сте поискали помощ, или когато оставите приложение да се стартира на вашия компютър и иска да следи напредъка му дори когато сте далеч. 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53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Повечето софтуерни инструменти за отдалечен достъп разчитат на архитектура клиент-сървър. На практика това означава, че трябва да инсталираме приложение за хост на софтуер за отдалечен достъп на компютъра, до който искате да имаме достъп от разстояние, и след това да стартираме клиентско приложение за отдалечен достъп на всяко устройство, от което искаме да се свържем с компютъра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5985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Софтуерните инструменти за отдалечен достъп улесняват този процес. Обикновено колкото по-сложен е софтуерният инструмент за отдалечен достъп, толкова по-голям контрол върху отдалечената връзка ни дава. Microsoft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Desktop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просто, но мощно приложение от Microsoft, което ви позволява да се свързвате с отдалечен компютър или виртуални приложения и настолни компютри. Той е достъпен за всички устройства, базирани на Windows, и работи заедно с асистента за отдалечен работен плот, който е добавен в актуализацията на Windows 10.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056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разработването на клиентското и сървърното приложения съм използвал библиотеките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getpass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Модулът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getpass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предоставя две функции: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getpass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getpass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' 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).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Модулът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от стандартната библиотека на езика за програмиране Python обикновено се използва за работа с инсталираната операционна система, както и с файловата система на компютъра. Той съдържа много полезни методи за взаимодействие с файлове и папки на вашия твърд диск. 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400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Програмите, които работят с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модула са независими от вида на OS и са лесно преносими на друга платформа.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Какво представлява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модулът?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Модулът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Python е библиотека от функции за работа с операционната система. Методите, включени в него, ви позволяват да определите типа на операционната система, достъп до променливи на средата, управление на директории и файлове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7766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Мрежовият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софтуерна структура в рамките на мрежов възел на компютърна мрежа , която служи като крайна точка за изпращане и получаване на данни в мрежата.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навлизането на TCP/IP протоколите в развитието на Интернет , терминът мрежов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най-често се използва  в смисъл на Интернет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този случай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сокет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IP адрес и номер на порт 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58FED7-ACD0-4024-877C-1AFF5B41C086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491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88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6354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6805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9802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0970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6454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23035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08130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6082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354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714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315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997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116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102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0541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703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2F46590-0792-420A-B71E-4F143E8E9E6F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3D93673-9A10-48DC-88C1-7F0CFD6230D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8456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268224" y="4956048"/>
            <a:ext cx="11823192" cy="14465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200" b="1" i="1" dirty="0">
                <a:solidFill>
                  <a:schemeClr val="tx2"/>
                </a:solidFill>
              </a:rPr>
              <a:t>Тема: </a:t>
            </a:r>
          </a:p>
          <a:p>
            <a:pPr lvl="2" algn="just"/>
            <a:r>
              <a:rPr lang="ru-RU" sz="2800" b="1" i="1" dirty="0" smtClean="0">
                <a:solidFill>
                  <a:schemeClr val="tx2"/>
                </a:solidFill>
              </a:rPr>
              <a:t>Приложение за </a:t>
            </a:r>
            <a:r>
              <a:rPr lang="bg-BG" sz="2800" b="1" i="1" dirty="0" smtClean="0">
                <a:solidFill>
                  <a:schemeClr val="tx2"/>
                </a:solidFill>
              </a:rPr>
              <a:t>реализиране</a:t>
            </a:r>
            <a:r>
              <a:rPr lang="ru-RU" sz="2800" b="1" i="1" dirty="0" smtClean="0">
                <a:solidFill>
                  <a:schemeClr val="tx2"/>
                </a:solidFill>
              </a:rPr>
              <a:t> отдалечен </a:t>
            </a:r>
            <a:r>
              <a:rPr lang="bg-BG" sz="2800" b="1" i="1" dirty="0" smtClean="0">
                <a:solidFill>
                  <a:schemeClr val="tx2"/>
                </a:solidFill>
              </a:rPr>
              <a:t>достъп</a:t>
            </a:r>
            <a:r>
              <a:rPr lang="ru-RU" sz="2800" b="1" i="1" dirty="0" smtClean="0">
                <a:solidFill>
                  <a:schemeClr val="tx2"/>
                </a:solidFill>
              </a:rPr>
              <a:t> на Python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lvl="2" algn="just"/>
            <a:endParaRPr lang="bg-BG" sz="2800" b="1" dirty="0">
              <a:solidFill>
                <a:schemeClr val="tx2"/>
              </a:solidFill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268224" y="250860"/>
            <a:ext cx="3215640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200" b="1" i="1" dirty="0" smtClean="0">
                <a:solidFill>
                  <a:schemeClr val="tx2"/>
                </a:solidFill>
              </a:rPr>
              <a:t>Кезим Каранч</a:t>
            </a:r>
            <a:endParaRPr lang="bg-BG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5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ово поле 5"/>
          <p:cNvSpPr txBox="1"/>
          <p:nvPr/>
        </p:nvSpPr>
        <p:spPr>
          <a:xfrm>
            <a:off x="184404" y="3282696"/>
            <a:ext cx="11823192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5400" b="1" i="1" dirty="0" smtClean="0">
                <a:solidFill>
                  <a:srgbClr val="FFFF00"/>
                </a:solidFill>
              </a:rPr>
              <a:t>Благодаря за вниманието!</a:t>
            </a:r>
            <a:endParaRPr lang="en-US" sz="4800" b="1" i="1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2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43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8400" cy="2158492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66729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28" y="429674"/>
            <a:ext cx="4980864" cy="2158171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92" y="3380008"/>
            <a:ext cx="5918200" cy="309719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26" name="Picture 2" descr="https://netbeez.net/wp-content/uploads/2018/06/Telnet_blog_tcp-300x24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455" y="510601"/>
            <a:ext cx="2857500" cy="22955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17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4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1" y="36733"/>
            <a:ext cx="9331234" cy="669934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92273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10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351154"/>
            <a:ext cx="5679440" cy="319468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84" y="1026160"/>
            <a:ext cx="5576188" cy="30480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" y="3406987"/>
            <a:ext cx="5438140" cy="317224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416671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14" y="1039177"/>
            <a:ext cx="9762493" cy="51076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8554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19" y="477704"/>
            <a:ext cx="9498965" cy="5918333"/>
          </a:xfrm>
          <a:prstGeom prst="rect">
            <a:avLst/>
          </a:prstGeom>
          <a:effectLst>
            <a:outerShdw blurRad="127000" dist="127000" dir="2700000" algn="tl" rotWithShape="0">
              <a:schemeClr val="tx1">
                <a:lumMod val="65000"/>
                <a:alpha val="40000"/>
              </a:scheme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612613820"/>
      </p:ext>
    </p:extLst>
  </p:cSld>
  <p:clrMapOvr>
    <a:masterClrMapping/>
  </p:clrMapOvr>
</p:sld>
</file>

<file path=ppt/theme/theme1.xml><?xml version="1.0" encoding="utf-8"?>
<a:theme xmlns:a="http://schemas.openxmlformats.org/drawingml/2006/main" name="Сегмент">
  <a:themeElements>
    <a:clrScheme name="Сегмент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гмент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гмент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</TotalTime>
  <Words>626</Words>
  <Application>Microsoft Office PowerPoint</Application>
  <PresentationFormat>Широк екран</PresentationFormat>
  <Paragraphs>32</Paragraphs>
  <Slides>11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Сегмент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8</cp:revision>
  <dcterms:created xsi:type="dcterms:W3CDTF">2023-05-21T22:27:47Z</dcterms:created>
  <dcterms:modified xsi:type="dcterms:W3CDTF">2023-05-21T23:30:49Z</dcterms:modified>
</cp:coreProperties>
</file>